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12"/>
  </p:notesMasterIdLst>
  <p:sldIdLst>
    <p:sldId id="306" r:id="rId2"/>
    <p:sldId id="370" r:id="rId3"/>
    <p:sldId id="371" r:id="rId4"/>
    <p:sldId id="330" r:id="rId5"/>
    <p:sldId id="373" r:id="rId6"/>
    <p:sldId id="369" r:id="rId7"/>
    <p:sldId id="368" r:id="rId8"/>
    <p:sldId id="372" r:id="rId9"/>
    <p:sldId id="367" r:id="rId10"/>
    <p:sldId id="329" r:id="rId1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001004"/>
    <a:srgbClr val="06080A"/>
    <a:srgbClr val="F3644B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 showGuides="1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3572-2981-4EE3-8222-0BF6052877F1}" type="datetimeFigureOut">
              <a:rPr lang="zh-CN" altLang="en-US" smtClean="0"/>
              <a:t>2019/3/4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CCA4-A5B7-46B3-A961-85F24844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9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8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39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6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5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7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2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1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5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4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2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873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70" r:id="rId4"/>
  </p:sldLayoutIdLs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578931" y="5999559"/>
            <a:ext cx="5308270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dubbo.incubator.apache.org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en-us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02AD95-10CF-C048-A28D-96614BE116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0881" y="1047309"/>
            <a:ext cx="8577118" cy="4322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9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2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Apache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DFA0515-24DF-204F-A6D2-380DEF91B5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7318" y="949868"/>
            <a:ext cx="7320433" cy="590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311494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History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959A261-7940-4249-931C-6D411192C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68" y="1158586"/>
            <a:ext cx="6131985" cy="3914929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D0E4481-AABB-0A4A-987E-B432ADB32706}"/>
              </a:ext>
            </a:extLst>
          </p:cNvPr>
          <p:cNvSpPr txBox="1"/>
          <p:nvPr/>
        </p:nvSpPr>
        <p:spPr>
          <a:xfrm>
            <a:off x="6425083" y="1927636"/>
            <a:ext cx="539086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Team</a:t>
            </a:r>
          </a:p>
          <a:p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2011</a:t>
            </a:r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Version=2.5.3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09275672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What is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?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570015" y="1416997"/>
            <a:ext cx="107065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Apache </a:t>
            </a:r>
            <a:r>
              <a:rPr lang="en-US" altLang="zh-Hans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(incubating) is a high-performance, java based, open source RPC framework. 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35CCB3B-A17A-E748-A542-8800B24106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094E79D-1F92-1C40-BF9C-29D81D3E0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655" y="1948751"/>
            <a:ext cx="6332668" cy="4675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547946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Module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8C7077-00EB-7F4C-A7F7-1E2003927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2020" y="945141"/>
            <a:ext cx="6238863" cy="584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738753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D35A9F-2F40-724E-907C-E134D501E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019" y="918354"/>
            <a:ext cx="7927221" cy="5936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915310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87568" y="1350891"/>
            <a:ext cx="116896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Create stand-alone Spring applications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Embed Tomcat, Jetty or Undertow directly (no need to deploy WAR files)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opinionated 'starter' dependencies to simplify your build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Automatically configure Spring and 3rd party libraries whenever possible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production-ready features such as metrics, health checks and externalized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Absolutely no code generation and no requirement for XML configuration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What are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976261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28" name="TextBox 50"/>
          <p:cNvSpPr txBox="1"/>
          <p:nvPr/>
        </p:nvSpPr>
        <p:spPr>
          <a:xfrm>
            <a:off x="387568" y="1350891"/>
            <a:ext cx="11689637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Create stand-alone Spring applications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Embed Tomcat, Jetty or Undertow directly (no need to deploy WAR files)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opinionated 'starter' dependencies to simplify your build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Automatically configure Spring and 3rd party libraries whenever possible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Provide production-ready features such as metrics, health checks and externalized configuration</a:t>
            </a:r>
          </a:p>
          <a:p>
            <a:pPr marL="342900" indent="-342900">
              <a:buFont typeface="Wingdings" pitchFamily="2" charset="2"/>
              <a:buChar char="Ø"/>
            </a:pPr>
            <a:endParaRPr lang="en-US" altLang="zh-Han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Han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Absolutely no code generation and no requirement for XML configuration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81DD9A2B-5483-154F-B296-562C99068858}"/>
              </a:ext>
            </a:extLst>
          </p:cNvPr>
          <p:cNvSpPr txBox="1"/>
          <p:nvPr/>
        </p:nvSpPr>
        <p:spPr>
          <a:xfrm>
            <a:off x="1712451" y="398172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What are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Dubbo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?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55A9621-E4F3-D44C-815D-488BC07F5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68" y="374423"/>
            <a:ext cx="1324883" cy="570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8603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789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第一PPT，www.1ppt.com">
  <a:themeElements>
    <a:clrScheme name="自定义 1044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5070</TotalTime>
  <Words>2016</Words>
  <Application>Microsoft Macintosh PowerPoint</Application>
  <PresentationFormat>宽屏</PresentationFormat>
  <Paragraphs>126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19" baseType="lpstr">
      <vt:lpstr>等线</vt:lpstr>
      <vt:lpstr>仿宋</vt:lpstr>
      <vt:lpstr>微软雅黑</vt:lpstr>
      <vt:lpstr>Lato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935</cp:revision>
  <dcterms:created xsi:type="dcterms:W3CDTF">2016-12-13T08:41:51Z</dcterms:created>
  <dcterms:modified xsi:type="dcterms:W3CDTF">2019-03-04T06:33:58Z</dcterms:modified>
</cp:coreProperties>
</file>